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0D6A71-0518-D7C8-28F9-52FFC8360886}" v="1060" dt="2025-02-04T14:32:00.8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170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214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20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794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5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290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13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807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58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16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380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2036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987CAC5-608C-4637-9F4D-19E879782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" y="1005839"/>
            <a:ext cx="6858322" cy="48050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chemeClr val="tx2"/>
                </a:solidFill>
              </a:rPr>
              <a:t>Видеоигра "Тетрис"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5ABED4-61CA-4171-AF06-7F3D59612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38AD67-DDAB-47CB-9177-5DE55ED1B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BC997F-3436-4A66-ABD7-075554AE4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34DA17-9FF4-41C4-9EB3-0116A286C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6" y="614044"/>
            <a:ext cx="3703320" cy="574583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63879" y="1009397"/>
            <a:ext cx="3101941" cy="48014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Авторы:</a:t>
            </a:r>
          </a:p>
          <a:p>
            <a:r>
              <a:rPr lang="en-US" sz="2400" dirty="0" err="1">
                <a:solidFill>
                  <a:srgbClr val="FFFFFF"/>
                </a:solidFill>
              </a:rPr>
              <a:t>Гиматдинов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Азамат</a:t>
            </a:r>
            <a:r>
              <a:rPr lang="en-US" sz="2400" dirty="0">
                <a:solidFill>
                  <a:srgbClr val="FFFFFF"/>
                </a:solidFill>
              </a:rPr>
              <a:t>;</a:t>
            </a:r>
          </a:p>
          <a:p>
            <a:r>
              <a:rPr lang="en-US" sz="2400">
                <a:solidFill>
                  <a:srgbClr val="FFFFFF"/>
                </a:solidFill>
              </a:rPr>
              <a:t>Котельников Никита.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2AF00E-D433-4047-863F-BCB69CEC3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601200"/>
            <a:ext cx="7498616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5A3455-068C-0AA1-1E49-413E4A078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822" y="938022"/>
            <a:ext cx="6658013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Идея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проекта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97DBEA-6DFC-457A-9850-E53505354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446CF5-953A-4916-BFF4-F5558E5C2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77B945C-B433-4DFF-9A67-A5C9257E4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 descr="Alexey Pajitnov - Simple English Wikipedia, the free encyclopedia">
            <a:extLst>
              <a:ext uri="{FF2B5EF4-FFF2-40B4-BE49-F238E27FC236}">
                <a16:creationId xmlns:a16="http://schemas.microsoft.com/office/drawing/2014/main" id="{DDD8B5D9-C135-DFC2-FD84-68A3598A1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4700" y="1631211"/>
            <a:ext cx="3053422" cy="38897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A857E0-A8FA-82DC-96EB-F6DF381F71FE}"/>
              </a:ext>
            </a:extLst>
          </p:cNvPr>
          <p:cNvSpPr txBox="1"/>
          <p:nvPr/>
        </p:nvSpPr>
        <p:spPr>
          <a:xfrm>
            <a:off x="4602822" y="2340864"/>
            <a:ext cx="6658013" cy="379323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 err="1">
                <a:solidFill>
                  <a:srgbClr val="FFFFFF"/>
                </a:solidFill>
              </a:rPr>
              <a:t>Игру</a:t>
            </a:r>
            <a:r>
              <a:rPr lang="en-US" dirty="0">
                <a:solidFill>
                  <a:srgbClr val="FFFFFF"/>
                </a:solidFill>
              </a:rPr>
              <a:t> "</a:t>
            </a:r>
            <a:r>
              <a:rPr lang="en-US" dirty="0" err="1">
                <a:solidFill>
                  <a:srgbClr val="FFFFFF"/>
                </a:solidFill>
              </a:rPr>
              <a:t>Тетрис</a:t>
            </a:r>
            <a:r>
              <a:rPr lang="en-US" dirty="0">
                <a:solidFill>
                  <a:srgbClr val="FFFFFF"/>
                </a:solidFill>
              </a:rPr>
              <a:t>" </a:t>
            </a:r>
            <a:r>
              <a:rPr lang="en-US" dirty="0" err="1">
                <a:solidFill>
                  <a:srgbClr val="FFFFFF"/>
                </a:solidFill>
              </a:rPr>
              <a:t>впервые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разработал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советский</a:t>
            </a:r>
            <a:r>
              <a:rPr lang="en-US" dirty="0">
                <a:solidFill>
                  <a:srgbClr val="FFFFFF"/>
                </a:solidFill>
              </a:rPr>
              <a:t> и </a:t>
            </a:r>
            <a:r>
              <a:rPr lang="en-US" dirty="0" err="1">
                <a:solidFill>
                  <a:srgbClr val="FFFFFF"/>
                </a:solidFill>
              </a:rPr>
              <a:t>американский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программист</a:t>
            </a:r>
            <a:r>
              <a:rPr lang="en-US" dirty="0">
                <a:solidFill>
                  <a:srgbClr val="FFFFFF"/>
                </a:solidFill>
              </a:rPr>
              <a:t> и </a:t>
            </a:r>
            <a:r>
              <a:rPr lang="en-US" dirty="0" err="1">
                <a:solidFill>
                  <a:srgbClr val="FFFFFF"/>
                </a:solidFill>
              </a:rPr>
              <a:t>геймдизайнер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Алексей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Пажитнов</a:t>
            </a:r>
            <a:r>
              <a:rPr lang="en-US" dirty="0">
                <a:solidFill>
                  <a:srgbClr val="FFFFFF"/>
                </a:solidFill>
              </a:rPr>
              <a:t>. </a:t>
            </a:r>
            <a:r>
              <a:rPr lang="en-US" dirty="0" err="1">
                <a:solidFill>
                  <a:srgbClr val="FFFFFF"/>
                </a:solidFill>
              </a:rPr>
              <a:t>Нам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идея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данной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игры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показалась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интересной</a:t>
            </a:r>
            <a:r>
              <a:rPr lang="en-US" dirty="0">
                <a:solidFill>
                  <a:srgbClr val="FFFFFF"/>
                </a:solidFill>
              </a:rPr>
              <a:t> и </a:t>
            </a:r>
            <a:r>
              <a:rPr lang="en-US" dirty="0" err="1">
                <a:solidFill>
                  <a:srgbClr val="FFFFFF"/>
                </a:solidFill>
              </a:rPr>
              <a:t>мы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решили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повторить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её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своими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руками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6571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297FA-902F-BE46-5DAB-C4CB92BDC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err="1"/>
              <a:t>Реализация</a:t>
            </a:r>
            <a:r>
              <a:rPr lang="en-US"/>
              <a:t> </a:t>
            </a:r>
            <a:r>
              <a:rPr lang="en-US" err="1"/>
              <a:t>игры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DCFDF-51EF-DD5E-7DFE-70AD070B4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err="1"/>
              <a:t>Код</a:t>
            </a:r>
            <a:r>
              <a:rPr lang="en-US" dirty="0"/>
              <a:t> </a:t>
            </a:r>
            <a:r>
              <a:rPr lang="en-US" err="1"/>
              <a:t>игры</a:t>
            </a:r>
            <a:r>
              <a:rPr lang="en-US" dirty="0"/>
              <a:t> </a:t>
            </a:r>
            <a:r>
              <a:rPr lang="en-US" err="1"/>
              <a:t>написан</a:t>
            </a:r>
            <a:r>
              <a:rPr lang="en-US" dirty="0"/>
              <a:t> </a:t>
            </a:r>
            <a:r>
              <a:rPr lang="en-US" err="1"/>
              <a:t>на</a:t>
            </a:r>
            <a:r>
              <a:rPr lang="en-US" dirty="0"/>
              <a:t> Python с </a:t>
            </a:r>
            <a:r>
              <a:rPr lang="en-US" err="1"/>
              <a:t>использованием</a:t>
            </a:r>
            <a:r>
              <a:rPr lang="en-US" dirty="0"/>
              <a:t> </a:t>
            </a:r>
            <a:r>
              <a:rPr lang="en-US" err="1"/>
              <a:t>библиотеки</a:t>
            </a:r>
            <a:r>
              <a:rPr lang="en-US" dirty="0"/>
              <a:t> </a:t>
            </a:r>
            <a:r>
              <a:rPr lang="en-US" err="1"/>
              <a:t>Pygame</a:t>
            </a:r>
            <a:r>
              <a:rPr lang="en-US" dirty="0"/>
              <a:t> </a:t>
            </a:r>
            <a:r>
              <a:rPr lang="en-US" err="1"/>
              <a:t>для</a:t>
            </a:r>
            <a:r>
              <a:rPr lang="en-US" dirty="0"/>
              <a:t> </a:t>
            </a:r>
            <a:r>
              <a:rPr lang="en-US" err="1"/>
              <a:t>отрисовки</a:t>
            </a:r>
            <a:r>
              <a:rPr lang="en-US" dirty="0"/>
              <a:t> </a:t>
            </a:r>
            <a:r>
              <a:rPr lang="en-US" err="1"/>
              <a:t>графики</a:t>
            </a:r>
            <a:r>
              <a:rPr lang="en-US" dirty="0"/>
              <a:t> и </a:t>
            </a:r>
            <a:r>
              <a:rPr lang="en-US" err="1"/>
              <a:t>обработки</a:t>
            </a:r>
            <a:r>
              <a:rPr lang="en-US" dirty="0"/>
              <a:t> </a:t>
            </a:r>
            <a:r>
              <a:rPr lang="en-US" err="1"/>
              <a:t>событий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/>
              <a:t>Код</a:t>
            </a:r>
            <a:r>
              <a:rPr lang="en-US" dirty="0"/>
              <a:t> </a:t>
            </a:r>
            <a:r>
              <a:rPr lang="en-US" dirty="0" err="1"/>
              <a:t>разделен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классы</a:t>
            </a:r>
            <a:r>
              <a:rPr lang="en-US" dirty="0"/>
              <a:t>: </a:t>
            </a:r>
            <a:r>
              <a:rPr lang="en-US" dirty="0" err="1"/>
              <a:t>классы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работы</a:t>
            </a:r>
            <a:r>
              <a:rPr lang="en-US" dirty="0"/>
              <a:t> с </a:t>
            </a:r>
            <a:r>
              <a:rPr lang="en-US" dirty="0" err="1"/>
              <a:t>интерфесом</a:t>
            </a:r>
            <a:r>
              <a:rPr lang="en-US" dirty="0"/>
              <a:t>(</a:t>
            </a:r>
            <a:r>
              <a:rPr lang="en-US" dirty="0" err="1"/>
              <a:t>MainMenu</a:t>
            </a:r>
            <a:r>
              <a:rPr lang="en-US" dirty="0"/>
              <a:t>, Controls и </a:t>
            </a:r>
            <a:r>
              <a:rPr lang="en-US" dirty="0" err="1"/>
              <a:t>т.д</a:t>
            </a:r>
            <a:r>
              <a:rPr lang="en-US" dirty="0"/>
              <a:t>.) и </a:t>
            </a:r>
            <a:r>
              <a:rPr lang="en-US" dirty="0" err="1"/>
              <a:t>класс</a:t>
            </a:r>
            <a:r>
              <a:rPr lang="en-US" dirty="0"/>
              <a:t> Board, </a:t>
            </a:r>
            <a:r>
              <a:rPr lang="en-US" dirty="0" err="1"/>
              <a:t>обрабатывающий</a:t>
            </a:r>
            <a:r>
              <a:rPr lang="en-US" dirty="0"/>
              <a:t> </a:t>
            </a:r>
            <a:r>
              <a:rPr lang="en-US" dirty="0" err="1"/>
              <a:t>игровые</a:t>
            </a:r>
            <a:r>
              <a:rPr lang="en-US" dirty="0"/>
              <a:t> </a:t>
            </a:r>
            <a:r>
              <a:rPr lang="en-US" dirty="0" err="1"/>
              <a:t>процессы</a:t>
            </a:r>
            <a:r>
              <a:rPr lang="en-US" dirty="0"/>
              <a:t> и </a:t>
            </a:r>
            <a:r>
              <a:rPr lang="en-US" dirty="0" err="1"/>
              <a:t>отрисовывающий</a:t>
            </a:r>
            <a:r>
              <a:rPr lang="en-US" dirty="0"/>
              <a:t> </a:t>
            </a:r>
            <a:r>
              <a:rPr lang="en-US" dirty="0" err="1"/>
              <a:t>игровое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.</a:t>
            </a:r>
          </a:p>
        </p:txBody>
      </p:sp>
      <p:pic>
        <p:nvPicPr>
          <p:cNvPr id="4" name="Picture 3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EE1535A1-7E59-061C-882C-F394DB8CF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889" y="702156"/>
            <a:ext cx="6490085" cy="527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86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2AF00E-D433-4047-863F-BCB69CEC3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588" y="601200"/>
            <a:ext cx="7498616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95CA32-F7CB-9320-80E6-DD6B437B4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559" y="938022"/>
            <a:ext cx="6647905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Возможности для развития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97DBEA-6DFC-457A-9850-E53505354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446CF5-953A-4916-BFF4-F5558E5C2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77B945C-B433-4DFF-9A67-A5C9257E4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873D4-9EF7-65FF-72D1-50116DDCF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559" y="2340864"/>
            <a:ext cx="6690843" cy="3793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rgbClr val="FFFFFF"/>
                </a:solidFill>
              </a:rPr>
              <a:t>У проекта есть множество возможностей для развития: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rgbClr val="FFFFFF"/>
                </a:solidFill>
              </a:rPr>
              <a:t>Улучшение геймплея (добавление мультиплеера, уровней сложности или новые режимы игры)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rgbClr val="FFFFFF"/>
                </a:solidFill>
              </a:rPr>
              <a:t>Графика и оформление (добавление визуальных эффектов, фонов и музыки)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rgbClr val="FFFFFF"/>
                </a:solidFill>
              </a:rPr>
              <a:t>Технические доработки (оптимизация кода, адаптация для разных устройтсв и т.д.)</a:t>
            </a:r>
          </a:p>
        </p:txBody>
      </p:sp>
      <p:pic>
        <p:nvPicPr>
          <p:cNvPr id="4" name="video5265074389530995464">
            <a:hlinkClick r:id="" action="ppaction://media"/>
            <a:extLst>
              <a:ext uri="{FF2B5EF4-FFF2-40B4-BE49-F238E27FC236}">
                <a16:creationId xmlns:a16="http://schemas.microsoft.com/office/drawing/2014/main" id="{C0D68D0E-068F-2EF2-0ED1-3EAF311C43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94789" y="1208531"/>
            <a:ext cx="2817365" cy="473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01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DividendVTI</vt:lpstr>
      <vt:lpstr>Видеоигра "Тетрис"</vt:lpstr>
      <vt:lpstr>Идея проекта</vt:lpstr>
      <vt:lpstr>Реализация игры</vt:lpstr>
      <vt:lpstr>Возможности для развития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112</cp:revision>
  <dcterms:created xsi:type="dcterms:W3CDTF">2025-02-04T13:44:50Z</dcterms:created>
  <dcterms:modified xsi:type="dcterms:W3CDTF">2025-02-04T14:32:55Z</dcterms:modified>
</cp:coreProperties>
</file>

<file path=docProps/thumbnail.jpeg>
</file>